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1502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72223-7322-4BB5-B642-A572CA28C9A1}" type="datetimeFigureOut">
              <a:rPr lang="cs-CZ" smtClean="0"/>
              <a:t>29.09.2018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41746-404C-4210-9049-B7DF4301F1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850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72223-7322-4BB5-B642-A572CA28C9A1}" type="datetimeFigureOut">
              <a:rPr lang="cs-CZ" smtClean="0"/>
              <a:t>29.09.2018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41746-404C-4210-9049-B7DF4301F1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0223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72223-7322-4BB5-B642-A572CA28C9A1}" type="datetimeFigureOut">
              <a:rPr lang="cs-CZ" smtClean="0"/>
              <a:t>29.09.2018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41746-404C-4210-9049-B7DF4301F1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225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72223-7322-4BB5-B642-A572CA28C9A1}" type="datetimeFigureOut">
              <a:rPr lang="cs-CZ" smtClean="0"/>
              <a:t>29.09.2018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41746-404C-4210-9049-B7DF4301F1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7987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72223-7322-4BB5-B642-A572CA28C9A1}" type="datetimeFigureOut">
              <a:rPr lang="cs-CZ" smtClean="0"/>
              <a:t>29.09.2018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41746-404C-4210-9049-B7DF4301F1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9106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72223-7322-4BB5-B642-A572CA28C9A1}" type="datetimeFigureOut">
              <a:rPr lang="cs-CZ" smtClean="0"/>
              <a:t>29.09.2018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41746-404C-4210-9049-B7DF4301F1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4466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72223-7322-4BB5-B642-A572CA28C9A1}" type="datetimeFigureOut">
              <a:rPr lang="cs-CZ" smtClean="0"/>
              <a:t>29.09.2018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41746-404C-4210-9049-B7DF4301F1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082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72223-7322-4BB5-B642-A572CA28C9A1}" type="datetimeFigureOut">
              <a:rPr lang="cs-CZ" smtClean="0"/>
              <a:t>29.09.2018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41746-404C-4210-9049-B7DF4301F1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9425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72223-7322-4BB5-B642-A572CA28C9A1}" type="datetimeFigureOut">
              <a:rPr lang="cs-CZ" smtClean="0"/>
              <a:t>29.09.2018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41746-404C-4210-9049-B7DF4301F1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2215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72223-7322-4BB5-B642-A572CA28C9A1}" type="datetimeFigureOut">
              <a:rPr lang="cs-CZ" smtClean="0"/>
              <a:t>29.09.2018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41746-404C-4210-9049-B7DF4301F1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5106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72223-7322-4BB5-B642-A572CA28C9A1}" type="datetimeFigureOut">
              <a:rPr lang="cs-CZ" smtClean="0"/>
              <a:t>29.09.2018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41746-404C-4210-9049-B7DF4301F1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7625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72223-7322-4BB5-B642-A572CA28C9A1}" type="datetimeFigureOut">
              <a:rPr lang="cs-CZ" smtClean="0"/>
              <a:t>29.09.2018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41746-404C-4210-9049-B7DF4301F1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848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jan.sykora@hucak.cz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07704" y="2348880"/>
            <a:ext cx="3382144" cy="1008112"/>
          </a:xfrm>
        </p:spPr>
        <p:txBody>
          <a:bodyPr anchor="t" anchorCtr="0">
            <a:noAutofit/>
          </a:bodyPr>
          <a:lstStyle/>
          <a:p>
            <a:pPr algn="l"/>
            <a:r>
              <a:rPr lang="cs-CZ" sz="3200" b="1" dirty="0"/>
              <a:t>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98476" y="3429000"/>
            <a:ext cx="4968552" cy="1775048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cs-CZ" sz="2800" b="1" dirty="0">
                <a:solidFill>
                  <a:schemeClr val="tx1"/>
                </a:solidFill>
              </a:rPr>
              <a:t>Vzdělávací programy paměťových institucí do škol na ZŠ </a:t>
            </a:r>
            <a:r>
              <a:rPr lang="cs-CZ" sz="2800" b="1" dirty="0" err="1">
                <a:solidFill>
                  <a:schemeClr val="tx1"/>
                </a:solidFill>
              </a:rPr>
              <a:t>Hučák</a:t>
            </a:r>
            <a:endParaRPr lang="cs-CZ" sz="2800" b="1" dirty="0">
              <a:solidFill>
                <a:schemeClr val="tx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764704"/>
            <a:ext cx="3859833" cy="99028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867AB03-7545-45D7-9C0E-921A6D8F7F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645432"/>
            <a:ext cx="2462224" cy="494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884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683568" y="0"/>
            <a:ext cx="741682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2592288" cy="5472608"/>
          </a:xfrm>
        </p:spPr>
        <p:txBody>
          <a:bodyPr anchor="t" anchorCtr="0">
            <a:noAutofit/>
          </a:bodyPr>
          <a:lstStyle/>
          <a:p>
            <a:pPr algn="l"/>
            <a:r>
              <a:rPr lang="cs-CZ" sz="2000" dirty="0">
                <a:solidFill>
                  <a:srgbClr val="00B0F0"/>
                </a:solidFill>
              </a:rPr>
              <a:t>Granty jako možnost rozvoje i destruktivního vývoje školy.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347864" y="260647"/>
            <a:ext cx="4536504" cy="6452123"/>
          </a:xfrm>
        </p:spPr>
        <p:txBody>
          <a:bodyPr>
            <a:normAutofit/>
          </a:bodyPr>
          <a:lstStyle/>
          <a:p>
            <a:pPr algn="l"/>
            <a:r>
              <a:rPr lang="cs-CZ" sz="1600" b="1" dirty="0">
                <a:solidFill>
                  <a:srgbClr val="00B0F0"/>
                </a:solidFill>
              </a:rPr>
              <a:t> </a:t>
            </a:r>
          </a:p>
          <a:p>
            <a:pPr algn="l"/>
            <a:endParaRPr lang="cs-CZ" sz="1600" dirty="0">
              <a:solidFill>
                <a:schemeClr val="tx1"/>
              </a:solidFill>
            </a:endParaRPr>
          </a:p>
          <a:p>
            <a:pPr algn="l"/>
            <a:endParaRPr lang="cs-CZ" sz="1600" i="1" dirty="0">
              <a:solidFill>
                <a:schemeClr val="tx1"/>
              </a:solidFill>
            </a:endParaRPr>
          </a:p>
          <a:p>
            <a:pPr algn="l"/>
            <a:r>
              <a:rPr lang="cs-CZ" sz="1600" b="1" dirty="0" err="1">
                <a:solidFill>
                  <a:schemeClr val="tx1"/>
                </a:solidFill>
              </a:rPr>
              <a:t>Vzdělávávací</a:t>
            </a:r>
            <a:r>
              <a:rPr lang="cs-CZ" sz="1600" b="1" dirty="0">
                <a:solidFill>
                  <a:schemeClr val="tx1"/>
                </a:solidFill>
              </a:rPr>
              <a:t> programy paměťových institucí do škol na ZŠ </a:t>
            </a:r>
            <a:r>
              <a:rPr lang="cs-CZ" sz="1600" b="1" dirty="0" err="1">
                <a:solidFill>
                  <a:schemeClr val="tx1"/>
                </a:solidFill>
              </a:rPr>
              <a:t>Hučák</a:t>
            </a:r>
            <a:endParaRPr lang="cs-CZ" sz="1600" b="1" dirty="0">
              <a:solidFill>
                <a:schemeClr val="tx1"/>
              </a:solidFill>
            </a:endParaRPr>
          </a:p>
          <a:p>
            <a:pPr algn="l"/>
            <a:endParaRPr lang="cs-CZ" sz="1600" b="1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tx1"/>
                </a:solidFill>
              </a:rPr>
              <a:t>Rozvojový potenciál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cs-CZ" sz="1600" b="1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tx1"/>
                </a:solidFill>
              </a:rPr>
              <a:t>Destruktivní potenciál</a:t>
            </a:r>
          </a:p>
          <a:p>
            <a:pPr algn="l"/>
            <a:endParaRPr lang="cs-CZ" sz="1600" b="1" dirty="0">
              <a:solidFill>
                <a:schemeClr val="tx1"/>
              </a:solidFill>
            </a:endParaRPr>
          </a:p>
          <a:p>
            <a:pPr algn="l"/>
            <a:endParaRPr lang="cs-CZ" sz="1600" i="1" dirty="0">
              <a:solidFill>
                <a:schemeClr val="tx1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097668" y="4287710"/>
            <a:ext cx="3859833" cy="99028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029525" y="1623412"/>
            <a:ext cx="3859833" cy="99028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7A9E34E-97B8-4A71-B458-924038AE0E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356" y="3212976"/>
            <a:ext cx="4627574" cy="330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194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683568" y="0"/>
            <a:ext cx="741682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2016224" cy="5472608"/>
          </a:xfrm>
        </p:spPr>
        <p:txBody>
          <a:bodyPr anchor="t" anchorCtr="0">
            <a:noAutofit/>
          </a:bodyPr>
          <a:lstStyle/>
          <a:p>
            <a:pPr algn="l"/>
            <a:r>
              <a:rPr lang="cs-CZ" sz="2000" dirty="0">
                <a:solidFill>
                  <a:srgbClr val="00B0F0"/>
                </a:solidFill>
              </a:rPr>
              <a:t>Participace dětí na projektu, aneb cesta je cíl.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915816" y="260647"/>
            <a:ext cx="5184576" cy="6452123"/>
          </a:xfrm>
        </p:spPr>
        <p:txBody>
          <a:bodyPr>
            <a:noAutofit/>
          </a:bodyPr>
          <a:lstStyle/>
          <a:p>
            <a:pPr algn="l"/>
            <a:endParaRPr lang="cs-CZ" sz="1300" dirty="0">
              <a:solidFill>
                <a:schemeClr val="tx1"/>
              </a:solidFill>
            </a:endParaRPr>
          </a:p>
          <a:p>
            <a:pPr algn="l"/>
            <a:r>
              <a:rPr lang="cs-CZ" sz="1300" b="1" dirty="0">
                <a:solidFill>
                  <a:schemeClr val="tx1"/>
                </a:solidFill>
              </a:rPr>
              <a:t>Dvě cesty naší zkušenosti:</a:t>
            </a:r>
          </a:p>
          <a:p>
            <a:pPr algn="l"/>
            <a:endParaRPr lang="cs-CZ" sz="1300" dirty="0">
              <a:solidFill>
                <a:schemeClr val="tx1"/>
              </a:solidFill>
            </a:endParaRPr>
          </a:p>
          <a:p>
            <a:pPr algn="l"/>
            <a:endParaRPr lang="cs-CZ" sz="1300" dirty="0">
              <a:solidFill>
                <a:schemeClr val="tx1"/>
              </a:solidFill>
            </a:endParaRPr>
          </a:p>
          <a:p>
            <a:pPr algn="l"/>
            <a:endParaRPr lang="cs-CZ" sz="1300" dirty="0">
              <a:solidFill>
                <a:schemeClr val="tx1"/>
              </a:solidFill>
            </a:endParaRPr>
          </a:p>
          <a:p>
            <a:pPr algn="l"/>
            <a:endParaRPr lang="cs-CZ" sz="1300" dirty="0">
              <a:solidFill>
                <a:schemeClr val="tx1"/>
              </a:solidFill>
            </a:endParaRPr>
          </a:p>
          <a:p>
            <a:pPr algn="l"/>
            <a:r>
              <a:rPr lang="cs-CZ" sz="1300" b="1" dirty="0">
                <a:solidFill>
                  <a:schemeClr val="tx1"/>
                </a:solidFill>
              </a:rPr>
              <a:t>Participativní přístup</a:t>
            </a:r>
          </a:p>
          <a:p>
            <a:pPr algn="l"/>
            <a:endParaRPr lang="cs-CZ" sz="1300" dirty="0">
              <a:solidFill>
                <a:schemeClr val="tx1"/>
              </a:solidFill>
            </a:endParaRPr>
          </a:p>
          <a:p>
            <a:pPr algn="l"/>
            <a:endParaRPr lang="cs-CZ" sz="1300" dirty="0">
              <a:solidFill>
                <a:schemeClr val="tx1"/>
              </a:solidFill>
            </a:endParaRPr>
          </a:p>
          <a:p>
            <a:pPr algn="l"/>
            <a:endParaRPr lang="cs-CZ" sz="1300" dirty="0">
              <a:solidFill>
                <a:schemeClr val="tx1"/>
              </a:solidFill>
            </a:endParaRPr>
          </a:p>
          <a:p>
            <a:pPr algn="l"/>
            <a:endParaRPr lang="cs-CZ" sz="1300" dirty="0">
              <a:solidFill>
                <a:schemeClr val="tx1"/>
              </a:solidFill>
            </a:endParaRPr>
          </a:p>
          <a:p>
            <a:pPr algn="l"/>
            <a:endParaRPr lang="cs-CZ" sz="1300" dirty="0">
              <a:solidFill>
                <a:schemeClr val="tx1"/>
              </a:solidFill>
            </a:endParaRPr>
          </a:p>
          <a:p>
            <a:pPr algn="l"/>
            <a:endParaRPr lang="cs-CZ" sz="1300" dirty="0">
              <a:solidFill>
                <a:schemeClr val="tx1"/>
              </a:solidFill>
            </a:endParaRPr>
          </a:p>
          <a:p>
            <a:pPr algn="l"/>
            <a:r>
              <a:rPr lang="cs-CZ" sz="1300" b="1" dirty="0">
                <a:solidFill>
                  <a:schemeClr val="tx1"/>
                </a:solidFill>
              </a:rPr>
              <a:t>Výjezd na klíč </a:t>
            </a:r>
          </a:p>
          <a:p>
            <a:pPr algn="l"/>
            <a:endParaRPr lang="cs-CZ" sz="1300" dirty="0">
              <a:solidFill>
                <a:schemeClr val="tx1"/>
              </a:solidFill>
            </a:endParaRPr>
          </a:p>
          <a:p>
            <a:pPr algn="l"/>
            <a:endParaRPr lang="cs-CZ" sz="1300" dirty="0">
              <a:solidFill>
                <a:schemeClr val="tx1"/>
              </a:solidFill>
            </a:endParaRPr>
          </a:p>
          <a:p>
            <a:pPr algn="l"/>
            <a:endParaRPr lang="cs-CZ" sz="1300" dirty="0">
              <a:solidFill>
                <a:schemeClr val="tx1"/>
              </a:solidFill>
            </a:endParaRPr>
          </a:p>
          <a:p>
            <a:pPr algn="l"/>
            <a:endParaRPr lang="cs-CZ" sz="1300" dirty="0">
              <a:solidFill>
                <a:schemeClr val="tx1"/>
              </a:solidFill>
            </a:endParaRPr>
          </a:p>
          <a:p>
            <a:pPr algn="l"/>
            <a:endParaRPr lang="cs-CZ" sz="1300" dirty="0">
              <a:solidFill>
                <a:schemeClr val="tx1"/>
              </a:solidFill>
            </a:endParaRPr>
          </a:p>
          <a:p>
            <a:pPr algn="l"/>
            <a:endParaRPr lang="cs-CZ" sz="1300" dirty="0">
              <a:solidFill>
                <a:schemeClr val="tx1"/>
              </a:solidFill>
            </a:endParaRPr>
          </a:p>
          <a:p>
            <a:pPr algn="l"/>
            <a:endParaRPr lang="cs-CZ" sz="1300" dirty="0">
              <a:solidFill>
                <a:schemeClr val="tx1"/>
              </a:solidFill>
            </a:endParaRPr>
          </a:p>
          <a:p>
            <a:pPr algn="l"/>
            <a:r>
              <a:rPr lang="cs-CZ" sz="1300" b="1" dirty="0" err="1">
                <a:solidFill>
                  <a:schemeClr val="tx1"/>
                </a:solidFill>
              </a:rPr>
              <a:t>Hučák</a:t>
            </a:r>
            <a:r>
              <a:rPr lang="cs-CZ" sz="1300" b="1" dirty="0">
                <a:solidFill>
                  <a:schemeClr val="tx1"/>
                </a:solidFill>
              </a:rPr>
              <a:t> v druhém roce:</a:t>
            </a:r>
          </a:p>
          <a:p>
            <a:pPr marL="342900" indent="-342900" algn="l">
              <a:buFontTx/>
              <a:buChar char="-"/>
            </a:pPr>
            <a:r>
              <a:rPr lang="cs-CZ" sz="1300" dirty="0">
                <a:solidFill>
                  <a:schemeClr val="tx1"/>
                </a:solidFill>
              </a:rPr>
              <a:t>V projektu pokračujeme</a:t>
            </a:r>
          </a:p>
          <a:p>
            <a:pPr marL="342900" indent="-342900" algn="l">
              <a:buFontTx/>
              <a:buChar char="-"/>
            </a:pPr>
            <a:r>
              <a:rPr lang="cs-CZ" sz="1300" dirty="0">
                <a:solidFill>
                  <a:schemeClr val="tx1"/>
                </a:solidFill>
              </a:rPr>
              <a:t>Děti participují na výjezdech</a:t>
            </a:r>
          </a:p>
          <a:p>
            <a:pPr marL="342900" indent="-342900" algn="l">
              <a:buFontTx/>
              <a:buChar char="-"/>
            </a:pPr>
            <a:r>
              <a:rPr lang="cs-CZ" sz="1300" dirty="0">
                <a:solidFill>
                  <a:schemeClr val="tx1"/>
                </a:solidFill>
              </a:rPr>
              <a:t>Snad to přežijeme</a:t>
            </a:r>
          </a:p>
          <a:p>
            <a:pPr marL="285750" indent="-285750" algn="l">
              <a:buFontTx/>
              <a:buChar char="-"/>
            </a:pPr>
            <a:endParaRPr lang="cs-CZ" sz="1300" dirty="0">
              <a:solidFill>
                <a:schemeClr val="tx1"/>
              </a:solidFill>
            </a:endParaRPr>
          </a:p>
          <a:p>
            <a:pPr marL="285750" indent="-285750" algn="l">
              <a:buFontTx/>
              <a:buChar char="-"/>
            </a:pPr>
            <a:endParaRPr lang="cs-CZ" sz="1300" dirty="0">
              <a:solidFill>
                <a:schemeClr val="tx1"/>
              </a:solidFill>
            </a:endParaRPr>
          </a:p>
          <a:p>
            <a:pPr marL="285750" indent="-285750" algn="l">
              <a:buFontTx/>
              <a:buChar char="-"/>
            </a:pPr>
            <a:endParaRPr lang="cs-CZ" sz="1300" dirty="0">
              <a:solidFill>
                <a:schemeClr val="tx1"/>
              </a:solidFill>
            </a:endParaRPr>
          </a:p>
          <a:p>
            <a:pPr algn="l"/>
            <a:endParaRPr lang="cs-CZ" sz="1300" i="1" dirty="0">
              <a:solidFill>
                <a:schemeClr val="tx1"/>
              </a:solidFill>
            </a:endParaRPr>
          </a:p>
          <a:p>
            <a:pPr algn="l"/>
            <a:endParaRPr lang="cs-CZ" sz="1300" i="1" dirty="0">
              <a:solidFill>
                <a:schemeClr val="tx1"/>
              </a:solidFill>
            </a:endParaRPr>
          </a:p>
          <a:p>
            <a:pPr algn="l"/>
            <a:endParaRPr lang="cs-CZ" sz="1300" i="1" dirty="0">
              <a:solidFill>
                <a:schemeClr val="tx1"/>
              </a:solidFill>
            </a:endParaRPr>
          </a:p>
          <a:p>
            <a:pPr algn="l"/>
            <a:endParaRPr lang="cs-CZ" sz="1300" i="1" dirty="0">
              <a:solidFill>
                <a:schemeClr val="tx1"/>
              </a:solidFill>
            </a:endParaRPr>
          </a:p>
          <a:p>
            <a:pPr algn="l"/>
            <a:endParaRPr lang="cs-CZ" sz="1300" i="1" dirty="0">
              <a:solidFill>
                <a:schemeClr val="tx1"/>
              </a:solidFill>
            </a:endParaRPr>
          </a:p>
          <a:p>
            <a:pPr algn="l"/>
            <a:endParaRPr lang="cs-CZ" sz="1300" i="1" dirty="0">
              <a:solidFill>
                <a:schemeClr val="tx1"/>
              </a:solidFill>
            </a:endParaRPr>
          </a:p>
          <a:p>
            <a:pPr algn="l"/>
            <a:endParaRPr lang="cs-CZ" sz="1300" i="1" dirty="0">
              <a:solidFill>
                <a:schemeClr val="tx1"/>
              </a:solidFill>
            </a:endParaRPr>
          </a:p>
          <a:p>
            <a:pPr algn="l"/>
            <a:r>
              <a:rPr lang="cs-CZ" sz="1300" i="1" dirty="0">
                <a:solidFill>
                  <a:schemeClr val="tx1"/>
                </a:solidFill>
              </a:rPr>
              <a:t> </a:t>
            </a:r>
            <a:endParaRPr lang="cs-CZ" sz="1300" dirty="0">
              <a:solidFill>
                <a:schemeClr val="tx1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097668" y="4287710"/>
            <a:ext cx="3859833" cy="99028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029525" y="1623412"/>
            <a:ext cx="3859833" cy="99028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673EA54-DE32-4BBF-9B1C-B92070230F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908720"/>
            <a:ext cx="2978668" cy="2069245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97411366-31FA-46CE-9381-19E0F4AC36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799" y="3356992"/>
            <a:ext cx="2978847" cy="201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949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73537" y="-1174075"/>
            <a:ext cx="6858001" cy="9206150"/>
          </a:xfrm>
          <a:prstGeom prst="rect">
            <a:avLst/>
          </a:prstGeom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427984" y="5373216"/>
            <a:ext cx="3672408" cy="910952"/>
          </a:xfrm>
        </p:spPr>
        <p:txBody>
          <a:bodyPr>
            <a:normAutofit/>
          </a:bodyPr>
          <a:lstStyle/>
          <a:p>
            <a:pPr algn="l"/>
            <a:r>
              <a:rPr lang="cs-CZ" sz="1600" dirty="0">
                <a:solidFill>
                  <a:schemeClr val="tx1"/>
                </a:solidFill>
                <a:hlinkClick r:id="rId3"/>
              </a:rPr>
              <a:t>jan.sykora@hucak.cz</a:t>
            </a:r>
            <a:endParaRPr lang="cs-CZ" sz="1600" dirty="0">
              <a:solidFill>
                <a:schemeClr val="tx1"/>
              </a:solidFill>
            </a:endParaRPr>
          </a:p>
          <a:p>
            <a:pPr algn="l"/>
            <a:endParaRPr lang="cs-CZ" sz="1600" dirty="0">
              <a:solidFill>
                <a:schemeClr val="tx1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564904"/>
            <a:ext cx="2776734" cy="152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04063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1414</TotalTime>
  <Words>76</Words>
  <Application>Microsoft Office PowerPoint</Application>
  <PresentationFormat>Předvádění na obrazovce (4:3)</PresentationFormat>
  <Paragraphs>49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7" baseType="lpstr">
      <vt:lpstr>Arial</vt:lpstr>
      <vt:lpstr>Calibri</vt:lpstr>
      <vt:lpstr>Motiv systému Office</vt:lpstr>
      <vt:lpstr> </vt:lpstr>
      <vt:lpstr>Granty jako možnost rozvoje i destruktivního vývoje školy.</vt:lpstr>
      <vt:lpstr>Participace dětí na projektu, aneb cesta je cíl.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Šablona pro prezentace Žákladní školy Hučák</dc:title>
  <dc:creator>Ondřej Marek</dc:creator>
  <cp:lastModifiedBy>Sýkora Jan</cp:lastModifiedBy>
  <cp:revision>12</cp:revision>
  <dcterms:created xsi:type="dcterms:W3CDTF">2016-12-12T15:11:51Z</dcterms:created>
  <dcterms:modified xsi:type="dcterms:W3CDTF">2018-09-30T12:06:07Z</dcterms:modified>
</cp:coreProperties>
</file>