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516" y="11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Přímá spojnice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Nadpis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25" name="Podnadpis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cs-CZ" smtClean="0"/>
              <a:t>Kliknutím lze upravit styl předlohy.</a:t>
            </a:r>
            <a:endParaRPr kumimoji="0" lang="en-US"/>
          </a:p>
        </p:txBody>
      </p:sp>
      <p:sp>
        <p:nvSpPr>
          <p:cNvPr id="31" name="Zástupný symbol pro datum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7FB7CE04-B80D-4383-9C4B-F967CF2B0C06}" type="datetimeFigureOut">
              <a:rPr lang="cs-CZ" smtClean="0"/>
              <a:t>9. 9. 2018</a:t>
            </a:fld>
            <a:endParaRPr lang="cs-CZ"/>
          </a:p>
        </p:txBody>
      </p:sp>
      <p:sp>
        <p:nvSpPr>
          <p:cNvPr id="18" name="Zástupný symbol pro zápatí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cs-CZ"/>
          </a:p>
        </p:txBody>
      </p:sp>
      <p:sp>
        <p:nvSpPr>
          <p:cNvPr id="29" name="Zástupný symbol pro číslo snímku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AE492CC7-4709-4FD3-8E5B-15F85C1EE25A}" type="slidenum">
              <a:rPr lang="cs-CZ" smtClean="0"/>
              <a:t>‹#›</a:t>
            </a:fld>
            <a:endParaRPr lang="cs-CZ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FB7CE04-B80D-4383-9C4B-F967CF2B0C06}" type="datetimeFigureOut">
              <a:rPr lang="cs-CZ" smtClean="0"/>
              <a:t>9. 9. 2018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E492CC7-4709-4FD3-8E5B-15F85C1EE25A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7FB7CE04-B80D-4383-9C4B-F967CF2B0C06}" type="datetimeFigureOut">
              <a:rPr lang="cs-CZ" smtClean="0"/>
              <a:t>9. 9. 2018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AE492CC7-4709-4FD3-8E5B-15F85C1EE25A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FB7CE04-B80D-4383-9C4B-F967CF2B0C06}" type="datetimeFigureOut">
              <a:rPr lang="cs-CZ" smtClean="0"/>
              <a:t>9. 9. 2018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E492CC7-4709-4FD3-8E5B-15F85C1EE25A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7FB7CE04-B80D-4383-9C4B-F967CF2B0C06}" type="datetimeFigureOut">
              <a:rPr lang="cs-CZ" smtClean="0"/>
              <a:t>9. 9. 2018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AE492CC7-4709-4FD3-8E5B-15F85C1EE25A}" type="slidenum">
              <a:rPr lang="cs-CZ" smtClean="0"/>
              <a:t>‹#›</a:t>
            </a:fld>
            <a:endParaRPr lang="cs-CZ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FB7CE04-B80D-4383-9C4B-F967CF2B0C06}" type="datetimeFigureOut">
              <a:rPr lang="cs-CZ" smtClean="0"/>
              <a:t>9. 9. 2018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E492CC7-4709-4FD3-8E5B-15F85C1EE25A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FB7CE04-B80D-4383-9C4B-F967CF2B0C06}" type="datetimeFigureOut">
              <a:rPr lang="cs-CZ" smtClean="0"/>
              <a:t>9. 9. 2018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E492CC7-4709-4FD3-8E5B-15F85C1EE25A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FB7CE04-B80D-4383-9C4B-F967CF2B0C06}" type="datetimeFigureOut">
              <a:rPr lang="cs-CZ" smtClean="0"/>
              <a:t>9. 9. 2018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E492CC7-4709-4FD3-8E5B-15F85C1EE25A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7FB7CE04-B80D-4383-9C4B-F967CF2B0C06}" type="datetimeFigureOut">
              <a:rPr lang="cs-CZ" smtClean="0"/>
              <a:t>9. 9. 2018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E492CC7-4709-4FD3-8E5B-15F85C1EE25A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FB7CE04-B80D-4383-9C4B-F967CF2B0C06}" type="datetimeFigureOut">
              <a:rPr lang="cs-CZ" smtClean="0"/>
              <a:t>9. 9. 2018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E492CC7-4709-4FD3-8E5B-15F85C1EE25A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Obdélník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cs-CZ" smtClean="0"/>
              <a:t>Kliknutím lze upravit styl.</a:t>
            </a:r>
            <a:endParaRPr kumimoji="0" lang="en-US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FB7CE04-B80D-4383-9C4B-F967CF2B0C06}" type="datetimeFigureOut">
              <a:rPr lang="cs-CZ" smtClean="0"/>
              <a:t>9. 9. 2018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E492CC7-4709-4FD3-8E5B-15F85C1EE25A}" type="slidenum">
              <a:rPr lang="cs-CZ" smtClean="0"/>
              <a:t>‹#›</a:t>
            </a:fld>
            <a:endParaRPr lang="cs-CZ"/>
          </a:p>
        </p:txBody>
      </p:sp>
      <p:sp>
        <p:nvSpPr>
          <p:cNvPr id="10" name="Zástupný symbol pro obrázek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cs-CZ" smtClean="0"/>
              <a:t>Kliknutím na ikonu přidáte obrázek.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Zástupný symbol pro nadpis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1" name="Zástupný symbol pro text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  <p:sp>
        <p:nvSpPr>
          <p:cNvPr id="27" name="Zástupný symbol pro datum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7FB7CE04-B80D-4383-9C4B-F967CF2B0C06}" type="datetimeFigureOut">
              <a:rPr lang="cs-CZ" smtClean="0"/>
              <a:t>9. 9. 2018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cs-CZ"/>
          </a:p>
        </p:txBody>
      </p:sp>
      <p:sp>
        <p:nvSpPr>
          <p:cNvPr id="16" name="Zástupný symbol pro číslo snímku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AE492CC7-4709-4FD3-8E5B-15F85C1EE25A}" type="slidenum">
              <a:rPr lang="cs-CZ" smtClean="0"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200" dirty="0" smtClean="0"/>
              <a:t>Vzdělávací programy paměťových institucí na ZŠ Přerov, Boženy Němcové 16</a:t>
            </a:r>
            <a:endParaRPr lang="cs-CZ" sz="320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/>
          </a:bodyPr>
          <a:lstStyle/>
          <a:p>
            <a:endParaRPr lang="cs-CZ" dirty="0" smtClean="0"/>
          </a:p>
          <a:p>
            <a:endParaRPr lang="cs-CZ" dirty="0"/>
          </a:p>
          <a:p>
            <a:pPr algn="just"/>
            <a:r>
              <a:rPr lang="cs-CZ" dirty="0" smtClean="0"/>
              <a:t>Mgr. Bc. Ilona </a:t>
            </a:r>
            <a:r>
              <a:rPr lang="cs-CZ" dirty="0" err="1" smtClean="0"/>
              <a:t>Bočinská</a:t>
            </a:r>
            <a:r>
              <a:rPr lang="cs-CZ" dirty="0" smtClean="0"/>
              <a:t>	15.10. 2018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70300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BRNO – 16. – 23. května 2018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b="1" u="sng" dirty="0" smtClean="0"/>
              <a:t>Moravské zemské muzeum</a:t>
            </a:r>
            <a:r>
              <a:rPr lang="cs-CZ" dirty="0"/>
              <a:t> - VII. - IX. tř. – 20 žáků + 3 </a:t>
            </a:r>
            <a:r>
              <a:rPr lang="cs-CZ" dirty="0" smtClean="0"/>
              <a:t>pedagogové</a:t>
            </a:r>
            <a:endParaRPr lang="cs-CZ" b="1" u="sng" dirty="0" smtClean="0"/>
          </a:p>
          <a:p>
            <a:r>
              <a:rPr lang="cs-CZ" dirty="0" smtClean="0"/>
              <a:t> </a:t>
            </a:r>
            <a:r>
              <a:rPr lang="cs-CZ" dirty="0" err="1" smtClean="0"/>
              <a:t>Mendelianum</a:t>
            </a:r>
            <a:r>
              <a:rPr lang="cs-CZ" dirty="0" smtClean="0"/>
              <a:t> – Atraktivní svět genetiky</a:t>
            </a:r>
            <a:endParaRPr lang="cs-CZ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861048"/>
            <a:ext cx="2939819" cy="2204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260800"/>
            <a:ext cx="2376264" cy="2805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8899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BRNO – 16. – 23. května 2018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Biskupský dvůr – Fauna Moravy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276872"/>
            <a:ext cx="2123728" cy="283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2863" y="3435380"/>
            <a:ext cx="2268252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246" y="2492895"/>
            <a:ext cx="2335340" cy="3113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0012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BRNO – 16. – 23. května 2018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Centrum slovanské archeologie – Uherské Hradiště</a:t>
            </a:r>
            <a:endParaRPr lang="cs-CZ" dirty="0"/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780928"/>
            <a:ext cx="3515882" cy="263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7388" y="3501008"/>
            <a:ext cx="3600000" cy="27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6292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BRNO – 16. – 23. května 2018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3200" dirty="0" smtClean="0"/>
              <a:t>Pavilon </a:t>
            </a:r>
            <a:r>
              <a:rPr lang="cs-CZ" sz="3200" dirty="0" err="1" smtClean="0"/>
              <a:t>Anthropos</a:t>
            </a:r>
            <a:endParaRPr lang="cs-CZ" sz="3200" dirty="0" smtClean="0"/>
          </a:p>
          <a:p>
            <a:pPr marL="0" indent="0">
              <a:buNone/>
            </a:pPr>
            <a:endParaRPr lang="cs-CZ" dirty="0" smtClean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780928"/>
            <a:ext cx="2880319" cy="2160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287268"/>
            <a:ext cx="3600000" cy="27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2980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BRNO – 16. – 23. května 2018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3200" dirty="0" smtClean="0"/>
              <a:t>Technické muzeum Brno – </a:t>
            </a:r>
            <a:r>
              <a:rPr lang="cs-CZ" dirty="0" smtClean="0"/>
              <a:t>Ulička řemesel, Technická herna – V. tř. – 19 </a:t>
            </a:r>
            <a:r>
              <a:rPr lang="cs-CZ" dirty="0"/>
              <a:t>žáků + </a:t>
            </a:r>
            <a:r>
              <a:rPr lang="cs-CZ" dirty="0" smtClean="0"/>
              <a:t>2 pedagogové; VI</a:t>
            </a:r>
            <a:r>
              <a:rPr lang="cs-CZ" dirty="0"/>
              <a:t>. - IX. tř. – </a:t>
            </a:r>
            <a:r>
              <a:rPr lang="cs-CZ" dirty="0" smtClean="0"/>
              <a:t>18 </a:t>
            </a:r>
            <a:r>
              <a:rPr lang="cs-CZ" dirty="0"/>
              <a:t>žáků + 3 pedagogové</a:t>
            </a:r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629" y="3808065"/>
            <a:ext cx="2784309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232000"/>
            <a:ext cx="2304256" cy="3072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7893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PRAHA – 6. 6. 2018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Národní pedagogické muzeum a knihovna </a:t>
            </a:r>
          </a:p>
          <a:p>
            <a:pPr marL="0" indent="0">
              <a:buNone/>
            </a:pPr>
            <a:r>
              <a:rPr lang="cs-CZ" dirty="0"/>
              <a:t>   J. A. Komenského – </a:t>
            </a:r>
            <a:r>
              <a:rPr lang="cs-CZ" dirty="0" smtClean="0"/>
              <a:t>Malý písař – V. </a:t>
            </a:r>
            <a:r>
              <a:rPr lang="cs-CZ" dirty="0"/>
              <a:t>tř. – </a:t>
            </a:r>
            <a:r>
              <a:rPr lang="cs-CZ" dirty="0" smtClean="0"/>
              <a:t>17  </a:t>
            </a:r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dirty="0" smtClean="0"/>
              <a:t>  žáků </a:t>
            </a:r>
            <a:r>
              <a:rPr lang="cs-CZ" dirty="0"/>
              <a:t>+ 3 pedagogové</a:t>
            </a:r>
          </a:p>
          <a:p>
            <a:pPr marL="0" indent="0">
              <a:buNone/>
            </a:pPr>
            <a:endParaRPr lang="cs-CZ" dirty="0"/>
          </a:p>
          <a:p>
            <a:endParaRPr lang="cs-CZ" dirty="0" smtClean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919" y="3212976"/>
            <a:ext cx="2976331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789040"/>
            <a:ext cx="3168352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769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Lidice a Plasy – 21. – 22. 6. 2018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Lidice – Kronika jedné vesnice - V. </a:t>
            </a:r>
            <a:r>
              <a:rPr lang="cs-CZ" dirty="0"/>
              <a:t>- IX. tř. – 18 žáků + 3 pedagogové</a:t>
            </a:r>
          </a:p>
          <a:p>
            <a:endParaRPr lang="cs-CZ" dirty="0" smtClean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672730"/>
            <a:ext cx="2880000" cy="21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708920"/>
            <a:ext cx="4536504" cy="3402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9687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Lidice a Plasy – 21. – 22. 6. 2018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Plasy – Muzeum stavitelství, výroba sgrafita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204864"/>
            <a:ext cx="2463738" cy="328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284984"/>
            <a:ext cx="2214246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132856"/>
            <a:ext cx="2386333" cy="3181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7531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Hodnocení </a:t>
            </a:r>
            <a:r>
              <a:rPr lang="cs-CZ" dirty="0" err="1" smtClean="0"/>
              <a:t>šk</a:t>
            </a:r>
            <a:r>
              <a:rPr lang="cs-CZ" dirty="0" smtClean="0"/>
              <a:t>. roku 2017/18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endParaRPr lang="cs-CZ" dirty="0" smtClean="0"/>
          </a:p>
          <a:p>
            <a:pPr algn="just"/>
            <a:r>
              <a:rPr lang="cs-CZ" dirty="0" smtClean="0"/>
              <a:t>Celkové hodnocení projektu</a:t>
            </a:r>
          </a:p>
          <a:p>
            <a:pPr algn="just"/>
            <a:r>
              <a:rPr lang="cs-CZ" dirty="0" smtClean="0"/>
              <a:t>Přínos projektu</a:t>
            </a:r>
          </a:p>
          <a:p>
            <a:pPr algn="just"/>
            <a:r>
              <a:rPr lang="cs-CZ" dirty="0" smtClean="0"/>
              <a:t>Hodnocení ze strany žáků, pedagogů i rodičů</a:t>
            </a:r>
          </a:p>
          <a:p>
            <a:pPr algn="just"/>
            <a:r>
              <a:rPr lang="cs-CZ" dirty="0" smtClean="0"/>
              <a:t>Pokračování projektu</a:t>
            </a:r>
          </a:p>
          <a:p>
            <a:pPr algn="just"/>
            <a:r>
              <a:rPr lang="cs-CZ" dirty="0" smtClean="0"/>
              <a:t>Poděkování za spolupráci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95797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sz="4400" dirty="0" smtClean="0"/>
              <a:t> </a:t>
            </a:r>
          </a:p>
          <a:p>
            <a:pPr marL="0" indent="0">
              <a:buNone/>
            </a:pPr>
            <a:endParaRPr lang="cs-CZ" sz="4400" dirty="0"/>
          </a:p>
          <a:p>
            <a:pPr marL="0" indent="0" algn="ctr">
              <a:buNone/>
            </a:pPr>
            <a:r>
              <a:rPr lang="cs-CZ" sz="6000" dirty="0" smtClean="0"/>
              <a:t>Děkuji za pozornost.</a:t>
            </a:r>
            <a:endParaRPr lang="cs-CZ" sz="6000" dirty="0"/>
          </a:p>
        </p:txBody>
      </p:sp>
    </p:spTree>
    <p:extLst>
      <p:ext uri="{BB962C8B-B14F-4D97-AF65-F5344CB8AC3E}">
        <p14:creationId xmlns:p14="http://schemas.microsoft.com/office/powerpoint/2010/main" val="3072463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počátky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dirty="0"/>
              <a:t>k</a:t>
            </a:r>
            <a:r>
              <a:rPr lang="cs-CZ" dirty="0" smtClean="0"/>
              <a:t>věten 2017 – oslovení vedení školy</a:t>
            </a:r>
          </a:p>
          <a:p>
            <a:pPr algn="just"/>
            <a:r>
              <a:rPr lang="cs-CZ" dirty="0"/>
              <a:t>z</a:t>
            </a:r>
            <a:r>
              <a:rPr lang="cs-CZ" dirty="0" smtClean="0"/>
              <a:t>ájem o zapojení do PO</a:t>
            </a:r>
          </a:p>
          <a:p>
            <a:pPr algn="just"/>
            <a:r>
              <a:rPr lang="cs-CZ" dirty="0" smtClean="0"/>
              <a:t>kontaktní osoba ve škole</a:t>
            </a:r>
            <a:endParaRPr lang="cs-CZ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175097"/>
            <a:ext cx="4464496" cy="3139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1122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rozjezd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informace</a:t>
            </a:r>
          </a:p>
          <a:p>
            <a:r>
              <a:rPr lang="cs-CZ" dirty="0" smtClean="0"/>
              <a:t>komunikace</a:t>
            </a:r>
          </a:p>
          <a:p>
            <a:r>
              <a:rPr lang="cs-CZ" dirty="0" smtClean="0"/>
              <a:t>zájem žáků a zákonných zástupců</a:t>
            </a:r>
          </a:p>
          <a:p>
            <a:r>
              <a:rPr lang="cs-CZ" dirty="0"/>
              <a:t>p</a:t>
            </a:r>
            <a:r>
              <a:rPr lang="cs-CZ" dirty="0" smtClean="0"/>
              <a:t>lánování</a:t>
            </a:r>
          </a:p>
          <a:p>
            <a:r>
              <a:rPr lang="cs-CZ" dirty="0"/>
              <a:t>organizace</a:t>
            </a:r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1892" y="3356992"/>
            <a:ext cx="4079819" cy="3059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8747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vyjíždíme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c</a:t>
            </a:r>
            <a:r>
              <a:rPr lang="cs-CZ" dirty="0" smtClean="0"/>
              <a:t>o předcházelo každému výjezdu, co se zařizovalo</a:t>
            </a:r>
          </a:p>
          <a:p>
            <a:r>
              <a:rPr lang="cs-CZ" dirty="0"/>
              <a:t>ř</a:t>
            </a:r>
            <a:r>
              <a:rPr lang="cs-CZ" dirty="0" smtClean="0"/>
              <a:t>íjen 2017 – areál čs. opevnění, Darkovičky, Hlučín – prezentace fortifikačního systému</a:t>
            </a:r>
          </a:p>
          <a:p>
            <a:r>
              <a:rPr lang="cs-CZ" dirty="0" smtClean="0"/>
              <a:t>44 žáků II. stupně, 5 pedagogů</a:t>
            </a:r>
            <a:r>
              <a:rPr lang="cs-CZ" dirty="0"/>
              <a:t/>
            </a:r>
            <a:br>
              <a:rPr lang="cs-CZ" dirty="0"/>
            </a:br>
            <a:r>
              <a:rPr lang="cs-CZ" dirty="0" smtClean="0"/>
              <a:t> 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170" y="3861048"/>
            <a:ext cx="3348064" cy="2511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C:\Users\ACER\Desktop\Místa paměti\Hrabyně\IMG_20171019_10355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252" y="3827121"/>
            <a:ext cx="3438536" cy="2578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0307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vyjíždíme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Národní památník II. světové války, Hrabyně</a:t>
            </a:r>
          </a:p>
          <a:p>
            <a:r>
              <a:rPr lang="cs-CZ" dirty="0" smtClean="0"/>
              <a:t>Nože a vidličky ve II. světové válce</a:t>
            </a:r>
          </a:p>
          <a:p>
            <a:r>
              <a:rPr lang="cs-CZ" dirty="0" smtClean="0"/>
              <a:t>Mlčí múzy ve válce?</a:t>
            </a:r>
          </a:p>
          <a:p>
            <a:r>
              <a:rPr lang="cs-CZ" dirty="0" smtClean="0"/>
              <a:t>Expozice </a:t>
            </a:r>
            <a:r>
              <a:rPr lang="cs-CZ" dirty="0"/>
              <a:t>zmaru a naděje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4500" y="3717032"/>
            <a:ext cx="3528390" cy="2646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C:\Users\ACER\Desktop\Místa paměti\Hrabyně\IMG_20171019_15062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1" y="3717032"/>
            <a:ext cx="3468678" cy="2601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0993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vyjíždíme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l</a:t>
            </a:r>
            <a:r>
              <a:rPr lang="cs-CZ" dirty="0" smtClean="0"/>
              <a:t>istopad 2017 – Muzeum romské kultury – VIII. + IX. tř. – 21 žáků + 3 pedagogové</a:t>
            </a:r>
          </a:p>
          <a:p>
            <a:r>
              <a:rPr lang="cs-CZ" dirty="0" smtClean="0"/>
              <a:t>Příběh Romů (14. 3. 2018 – VII. tř. – 20 žáků)</a:t>
            </a:r>
          </a:p>
          <a:p>
            <a:r>
              <a:rPr lang="cs-CZ" dirty="0" smtClean="0"/>
              <a:t>Holocaust Romů</a:t>
            </a:r>
          </a:p>
          <a:p>
            <a:r>
              <a:rPr lang="cs-CZ" dirty="0" smtClean="0"/>
              <a:t>Můžeme se domluvit?</a:t>
            </a: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996952"/>
            <a:ext cx="2564904" cy="3419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861048"/>
            <a:ext cx="1916832" cy="2555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0835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vyjíždíme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p</a:t>
            </a:r>
            <a:r>
              <a:rPr lang="cs-CZ" dirty="0" smtClean="0"/>
              <a:t>rosinec 2017 - Památník Bible kralické, Kralice nad Oslavou </a:t>
            </a:r>
            <a:r>
              <a:rPr lang="cs-CZ" dirty="0"/>
              <a:t>- VIII. + IX. tř. – </a:t>
            </a:r>
            <a:r>
              <a:rPr lang="cs-CZ" dirty="0" smtClean="0"/>
              <a:t>22 </a:t>
            </a:r>
            <a:r>
              <a:rPr lang="cs-CZ" dirty="0"/>
              <a:t>žáků + 3 pedagogové</a:t>
            </a:r>
          </a:p>
          <a:p>
            <a:r>
              <a:rPr lang="cs-CZ" dirty="0" smtClean="0"/>
              <a:t>nedočerpané finanční prostředky</a:t>
            </a:r>
          </a:p>
          <a:p>
            <a:endParaRPr lang="cs-CZ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429000"/>
            <a:ext cx="2304256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3622712"/>
            <a:ext cx="3419872" cy="2564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6872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2. Pololetí – jaro 2018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květen 2018 – </a:t>
            </a:r>
            <a:r>
              <a:rPr lang="cs-CZ" b="1" dirty="0" smtClean="0"/>
              <a:t>PRAHA</a:t>
            </a:r>
            <a:r>
              <a:rPr lang="cs-CZ" dirty="0" smtClean="0"/>
              <a:t> </a:t>
            </a:r>
            <a:r>
              <a:rPr lang="cs-CZ" dirty="0"/>
              <a:t>- </a:t>
            </a:r>
            <a:r>
              <a:rPr lang="cs-CZ" dirty="0" smtClean="0"/>
              <a:t>VII. - </a:t>
            </a:r>
            <a:r>
              <a:rPr lang="cs-CZ" dirty="0"/>
              <a:t>IX. tř. – </a:t>
            </a:r>
            <a:r>
              <a:rPr lang="cs-CZ" dirty="0" smtClean="0"/>
              <a:t>20 </a:t>
            </a:r>
            <a:r>
              <a:rPr lang="cs-CZ" dirty="0"/>
              <a:t>žáků + 3 pedagogové</a:t>
            </a:r>
          </a:p>
          <a:p>
            <a:r>
              <a:rPr lang="cs-CZ" dirty="0" smtClean="0"/>
              <a:t>Národní technické muzeum – Fotografický ateliér</a:t>
            </a:r>
          </a:p>
          <a:p>
            <a:r>
              <a:rPr lang="cs-CZ" dirty="0" smtClean="0"/>
              <a:t>Národní pedagogické muzeum a knihovna </a:t>
            </a:r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dirty="0" smtClean="0"/>
              <a:t>  J. A. Komenského – lektorovaná prohlídka</a:t>
            </a:r>
            <a:endParaRPr lang="cs-CZ" dirty="0"/>
          </a:p>
          <a:p>
            <a:pPr marL="0" indent="0">
              <a:buNone/>
            </a:pPr>
            <a:endParaRPr lang="cs-CZ" sz="6200" dirty="0"/>
          </a:p>
          <a:p>
            <a:pPr marL="0" indent="0">
              <a:buNone/>
            </a:pPr>
            <a:r>
              <a:rPr lang="cs-CZ" dirty="0" smtClean="0"/>
              <a:t>	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293096"/>
            <a:ext cx="2843808" cy="2132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4365104"/>
            <a:ext cx="2651787" cy="1988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2964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2. Pololetí – jaro 2018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 smtClean="0"/>
              <a:t>	</a:t>
            </a:r>
            <a:endParaRPr lang="cs-CZ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556791"/>
            <a:ext cx="2378735" cy="3171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852936"/>
            <a:ext cx="2537882" cy="3383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699166"/>
            <a:ext cx="2247379" cy="2996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9562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ohatý">
  <a:themeElements>
    <a:clrScheme name="Bohatý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Bohatý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ohatý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570</TotalTime>
  <Words>449</Words>
  <Application>Microsoft Office PowerPoint</Application>
  <PresentationFormat>Předvádění na obrazovce (4:3)</PresentationFormat>
  <Paragraphs>70</Paragraphs>
  <Slides>19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19</vt:i4>
      </vt:variant>
    </vt:vector>
  </HeadingPairs>
  <TitlesOfParts>
    <vt:vector size="20" baseType="lpstr">
      <vt:lpstr>Bohatý</vt:lpstr>
      <vt:lpstr>Vzdělávací programy paměťových institucí na ZŠ Přerov, Boženy Němcové 16</vt:lpstr>
      <vt:lpstr>počátky</vt:lpstr>
      <vt:lpstr>rozjezd</vt:lpstr>
      <vt:lpstr>vyjíždíme</vt:lpstr>
      <vt:lpstr>vyjíždíme</vt:lpstr>
      <vt:lpstr>vyjíždíme</vt:lpstr>
      <vt:lpstr>vyjíždíme</vt:lpstr>
      <vt:lpstr>2. Pololetí – jaro 2018</vt:lpstr>
      <vt:lpstr>2. Pololetí – jaro 2018</vt:lpstr>
      <vt:lpstr>BRNO – 16. – 23. května 2018</vt:lpstr>
      <vt:lpstr>BRNO – 16. – 23. května 2018</vt:lpstr>
      <vt:lpstr>BRNO – 16. – 23. května 2018</vt:lpstr>
      <vt:lpstr>BRNO – 16. – 23. května 2018</vt:lpstr>
      <vt:lpstr>BRNO – 16. – 23. května 2018</vt:lpstr>
      <vt:lpstr>PRAHA – 6. 6. 2018</vt:lpstr>
      <vt:lpstr>Lidice a Plasy – 21. – 22. 6. 2018</vt:lpstr>
      <vt:lpstr>Lidice a Plasy – 21. – 22. 6. 2018</vt:lpstr>
      <vt:lpstr>Hodnocení šk. roku 2017/18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Škola_1</dc:creator>
  <cp:lastModifiedBy>ACER</cp:lastModifiedBy>
  <cp:revision>59</cp:revision>
  <dcterms:created xsi:type="dcterms:W3CDTF">2015-11-16T08:49:42Z</dcterms:created>
  <dcterms:modified xsi:type="dcterms:W3CDTF">2018-09-09T14:31:32Z</dcterms:modified>
</cp:coreProperties>
</file>